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1" roundtripDataSignature="AMtx7mguBZ3d707pGm4GhMCnvEE1U8557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e98af054a1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e98af054a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e98af054a1_0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e98af054a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e98af054a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e98af054a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4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3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" type="body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 rot="5400000">
            <a:off x="6012656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1821656" y="-1209675"/>
            <a:ext cx="3290888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7"/>
          <p:cNvSpPr txBox="1"/>
          <p:nvPr>
            <p:ph idx="1" type="body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17"/>
          <p:cNvSpPr txBox="1"/>
          <p:nvPr>
            <p:ph idx="2" type="body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1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8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8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8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18"/>
          <p:cNvSpPr txBox="1"/>
          <p:nvPr>
            <p:ph idx="3" type="body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8"/>
          <p:cNvSpPr txBox="1"/>
          <p:nvPr>
            <p:ph idx="4" type="body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1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1"/>
          <p:cNvSpPr txBox="1"/>
          <p:nvPr>
            <p:ph idx="2" type="body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2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2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hyperlink" Target="https://tdn.totvs.com/display/tec/AdvPL" TargetMode="External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2316464" y="4355374"/>
            <a:ext cx="40506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Fluidez. Agilidade. Rentabilidade</a:t>
            </a:r>
            <a:endParaRPr b="0" i="0" sz="1800" u="none" cap="none" strike="noStrike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g1e98af054a1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1e98af054a1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525" y="582388"/>
            <a:ext cx="6126649" cy="397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g1e98af054a1_0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1e98af054a1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0737" y="646650"/>
            <a:ext cx="6062526" cy="385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9"/>
          <p:cNvSpPr txBox="1"/>
          <p:nvPr/>
        </p:nvSpPr>
        <p:spPr>
          <a:xfrm>
            <a:off x="516802" y="219538"/>
            <a:ext cx="84547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DIRETORES RESPONSÁVEIS</a:t>
            </a:r>
            <a:endParaRPr b="1" sz="20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9" name="Google Shape;169;p9"/>
          <p:cNvSpPr txBox="1"/>
          <p:nvPr/>
        </p:nvSpPr>
        <p:spPr>
          <a:xfrm>
            <a:off x="600836" y="1255554"/>
            <a:ext cx="7558091" cy="28469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Wagner Mobile Costa </a:t>
            </a:r>
            <a: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Técnico em processamento de dados pelo colégio Barão de Mauá. Trabalha a 20 anos com desenvolvimento de sistemas. Na Conceitho Tecnologia é um dos responsáveis pelo setor de tecnologia desenvolvendo o módulo Fluent e também Consultor Protheus da Totvs S/A.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Fábio Crepaldi Carvalho </a:t>
            </a:r>
            <a: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Técnico Contábil e Administrador de Empresas pelo IMES. Trabalha há mais de 30 anos com desenvolvimento de sistemas. Na Conceitho Tecnologia é sócio responsável pelo setor administrativo, consultor Totvs e Banco de Dados Sql. Desenvolve projeto de voluntariado no terceiro setor.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0"/>
          <p:cNvSpPr txBox="1"/>
          <p:nvPr/>
        </p:nvSpPr>
        <p:spPr>
          <a:xfrm>
            <a:off x="516802" y="219538"/>
            <a:ext cx="84547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DIRETORES RESPONSÁVEIS</a:t>
            </a:r>
            <a:endParaRPr b="1" sz="20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6" name="Google Shape;176;p10"/>
          <p:cNvSpPr txBox="1"/>
          <p:nvPr/>
        </p:nvSpPr>
        <p:spPr>
          <a:xfrm>
            <a:off x="600836" y="1255554"/>
            <a:ext cx="7558091" cy="28469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Jurandy da Silva Costa </a:t>
            </a:r>
            <a: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Técnico em processamento de dados pelo Colégio Singular </a:t>
            </a:r>
            <a:b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com 32 anos de experiência em desenvolvimento de sistemas ERP. Durante 25 anos </a:t>
            </a:r>
            <a:b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foi responsável pelo desenvolvimento do Sistema BuddyWin da Glan Data e atualmente aplica seus conhecimentos e experiência no desenvolvimento dos Sistemas Fluent da Conceitho. 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Ricardo Gonçalves</a:t>
            </a:r>
            <a: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 Técnico em processamento de dados pelo Colégio Singular e Engenheiro da Computação pela UNIP. Trabalhou 2 anos em Programação ADVPL na fábrica de software </a:t>
            </a:r>
            <a:b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da Microsiga/TOTVS, no setor de projetos especiais. Sócio da Conceitho a 15 anos como responsável pelo desenvolvimento da infra-estrutura do Sistema Fluent-ERP.</a:t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1"/>
          <p:cNvSpPr txBox="1"/>
          <p:nvPr/>
        </p:nvSpPr>
        <p:spPr>
          <a:xfrm>
            <a:off x="600836" y="1342546"/>
            <a:ext cx="7558091" cy="26622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FALE COM OS NOSSOS ESPECIALISTAS 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lang="pt-BR" sz="3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contato@conceitho.com </a:t>
            </a:r>
            <a:br>
              <a:rPr b="1" lang="pt-BR" sz="3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lang="pt-BR" sz="3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11 2324-0346 </a:t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Rua Coroados, 315 Vila Pires - Santo André SP - CEP: 09195-410</a:t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2"/>
          <p:cNvSpPr txBox="1"/>
          <p:nvPr/>
        </p:nvSpPr>
        <p:spPr>
          <a:xfrm>
            <a:off x="2638298" y="4449088"/>
            <a:ext cx="39201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Fluidez. Agilidade. Rentabilidade</a:t>
            </a:r>
            <a:endParaRPr sz="18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9" name="Google Shape;189;p12"/>
          <p:cNvSpPr txBox="1"/>
          <p:nvPr/>
        </p:nvSpPr>
        <p:spPr>
          <a:xfrm>
            <a:off x="3701979" y="1872447"/>
            <a:ext cx="4910885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4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OBRIGADO</a:t>
            </a:r>
            <a:r>
              <a:rPr b="1" lang="pt-BR" sz="54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!</a:t>
            </a:r>
            <a:endParaRPr b="1" sz="54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logo-conceitho-vetor-cmyk.png" id="190" name="Google Shape;19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4619" y="1017826"/>
            <a:ext cx="3197360" cy="2716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"/>
          <p:cNvSpPr txBox="1"/>
          <p:nvPr/>
        </p:nvSpPr>
        <p:spPr>
          <a:xfrm>
            <a:off x="516802" y="219538"/>
            <a:ext cx="84547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2000" u="none" cap="none" strike="noStrike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Consulta Personalizada - Recursos</a:t>
            </a:r>
            <a:endParaRPr b="1" sz="20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2" name="Google Shape;92;p2"/>
          <p:cNvSpPr txBox="1"/>
          <p:nvPr/>
        </p:nvSpPr>
        <p:spPr>
          <a:xfrm>
            <a:off x="72572" y="3951541"/>
            <a:ext cx="72063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A partir de um conjunto próprio de Tabelas, Campos, Parâmetros, Rotinas e Índices é possível personalizar a apresentação de formulários ao usuário, sem a necessidade de codificação ADVPL.</a:t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3" name="Google Shape;9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572" y="700004"/>
            <a:ext cx="8899029" cy="3171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3"/>
          <p:cNvSpPr txBox="1"/>
          <p:nvPr/>
        </p:nvSpPr>
        <p:spPr>
          <a:xfrm>
            <a:off x="516802" y="219538"/>
            <a:ext cx="84547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Consulta Personalizada - Recursos</a:t>
            </a:r>
            <a:endParaRPr b="1" sz="20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0" name="Google Shape;100;p3"/>
          <p:cNvSpPr txBox="1"/>
          <p:nvPr/>
        </p:nvSpPr>
        <p:spPr>
          <a:xfrm>
            <a:off x="72572" y="3294109"/>
            <a:ext cx="72063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A partir da definição de um “ID”, que será o formulário a ser apresentado para o usuário, permite a criação de instruções SQL simples ou complexas, gerando grande facilidade para apresentação de resultados aos usuários.</a:t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1" name="Google Shape;10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572" y="734800"/>
            <a:ext cx="7496175" cy="2481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4"/>
          <p:cNvSpPr txBox="1"/>
          <p:nvPr/>
        </p:nvSpPr>
        <p:spPr>
          <a:xfrm>
            <a:off x="516802" y="219538"/>
            <a:ext cx="84547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Consulta Personalizada – Sub-Formulários</a:t>
            </a:r>
            <a:endParaRPr b="1" sz="20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0" y="3342247"/>
            <a:ext cx="7206342" cy="6090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O recurso de Sub-Formulário, permite a criação de formulários mestre e detalhe, dando maior flexibilidade para o relacionamento das informações.</a:t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9" name="Google Shape;10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572" y="765180"/>
            <a:ext cx="8643257" cy="2116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5"/>
          <p:cNvSpPr txBox="1"/>
          <p:nvPr/>
        </p:nvSpPr>
        <p:spPr>
          <a:xfrm>
            <a:off x="516802" y="219538"/>
            <a:ext cx="84547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Consulta Personalizada – Sub-Formulários</a:t>
            </a:r>
            <a:endParaRPr b="1" sz="20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5"/>
          <p:cNvSpPr txBox="1"/>
          <p:nvPr/>
        </p:nvSpPr>
        <p:spPr>
          <a:xfrm>
            <a:off x="92869" y="4700494"/>
            <a:ext cx="7206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Exemplo de Formulário mestre e detalhe.</a:t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17" name="Google Shape;11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2398" y="619511"/>
            <a:ext cx="8732115" cy="3904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6"/>
          <p:cNvSpPr txBox="1"/>
          <p:nvPr/>
        </p:nvSpPr>
        <p:spPr>
          <a:xfrm>
            <a:off x="516802" y="219538"/>
            <a:ext cx="84547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Consulta Personalizada - ADVPL</a:t>
            </a:r>
            <a:endParaRPr b="1" sz="20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72575" y="4081825"/>
            <a:ext cx="7799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O recurso de rotinas em ADVPL, permite a utilização de todos comandos disponíveis no ADVPL (</a:t>
            </a:r>
            <a:r>
              <a:rPr lang="pt-BR" sz="1200" u="sng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https://tdn.totvs.com/display/tec/AdvPL</a:t>
            </a:r>
            <a:r>
              <a:rPr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), </a:t>
            </a: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de forma interpretada, permite a disposição de recursos de forma rápida e junto com o usuário, facilitando a visualização do resultado.</a:t>
            </a:r>
            <a:endParaRPr b="1"/>
          </a:p>
        </p:txBody>
      </p:sp>
      <p:pic>
        <p:nvPicPr>
          <p:cNvPr id="125" name="Google Shape;125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8925" y="725714"/>
            <a:ext cx="8846150" cy="3332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7"/>
          <p:cNvSpPr txBox="1"/>
          <p:nvPr/>
        </p:nvSpPr>
        <p:spPr>
          <a:xfrm>
            <a:off x="516802" y="219538"/>
            <a:ext cx="84547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Consulta Personalizada – Tela de Acesso</a:t>
            </a:r>
            <a:endParaRPr b="1" sz="20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7"/>
          <p:cNvSpPr txBox="1"/>
          <p:nvPr/>
        </p:nvSpPr>
        <p:spPr>
          <a:xfrm>
            <a:off x="92869" y="4560285"/>
            <a:ext cx="7206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Formulário único para acesso, disponibilizando todas as consultas com controle de acesso por usuário e grupo personalizado.</a:t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33" name="Google Shape;13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1956" y="703659"/>
            <a:ext cx="5848350" cy="3736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8"/>
          <p:cNvSpPr txBox="1"/>
          <p:nvPr/>
        </p:nvSpPr>
        <p:spPr>
          <a:xfrm>
            <a:off x="516802" y="219538"/>
            <a:ext cx="84547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Consulta Personalizada – Exemplo Importação CSV</a:t>
            </a:r>
            <a:endParaRPr b="1" sz="20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143675" y="4392750"/>
            <a:ext cx="7368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595959"/>
                </a:solidFill>
                <a:latin typeface="Verdana"/>
                <a:ea typeface="Verdana"/>
                <a:cs typeface="Verdana"/>
                <a:sym typeface="Verdana"/>
              </a:rPr>
              <a:t>A partir da criação de formulário e a inclusão de algumas funções prontas da consulta, é possível importar um arquivo e criar processamentos de forma prática.</a:t>
            </a:r>
            <a:endParaRPr sz="1200">
              <a:solidFill>
                <a:srgbClr val="59595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1" name="Google Shape;14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0457" y="696686"/>
            <a:ext cx="8614229" cy="3577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g1e98af054a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1e98af054a1_0_0"/>
          <p:cNvSpPr txBox="1"/>
          <p:nvPr>
            <p:ph type="ctrTitle"/>
          </p:nvPr>
        </p:nvSpPr>
        <p:spPr>
          <a:xfrm>
            <a:off x="4874700" y="994375"/>
            <a:ext cx="990300" cy="1102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</a:t>
            </a:r>
            <a:endParaRPr/>
          </a:p>
        </p:txBody>
      </p:sp>
      <p:sp>
        <p:nvSpPr>
          <p:cNvPr id="148" name="Google Shape;148;g1e98af054a1_0_0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pt-BR"/>
              <a:t>Em Breve portal PO-UI, com todas as funcionalidades acima</a:t>
            </a:r>
            <a:endParaRPr/>
          </a:p>
        </p:txBody>
      </p:sp>
      <p:pic>
        <p:nvPicPr>
          <p:cNvPr id="149" name="Google Shape;149;g1e98af054a1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2875" y="1128677"/>
            <a:ext cx="3509749" cy="89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g1e98af054a1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5971" y="767388"/>
            <a:ext cx="1464375" cy="14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2018-11-19T01:40:15Z</dcterms:created>
  <dc:creator>andre lopes</dc:creator>
</cp:coreProperties>
</file>